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EF30C-6C15-428E-A9F0-05736388B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795861-9DE9-419E-92D2-6DA7F1B31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213A9-B823-4A18-B805-0C3DBB02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C8C42-0579-4295-B965-6DF97D1E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9540C-D009-40E2-8A22-38EB9213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36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49114-2030-4985-913E-8D4A1502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EA0FD3-B97E-408D-97AB-3456BA1BE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DB6B1E-FDC4-428D-8854-9CFAC0A9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7B189-9B23-4FD0-B33B-E961297B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2C995-B34A-4DBA-AF77-E05E1851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34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9AC2AC-CC05-46A5-A617-BAA60A1A9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EE640F-2E22-47B3-A135-E5B118BBC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4FD84-B6B6-44D9-9DF8-5EF33EC2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EBAC80-F873-4A21-B2E1-2273183A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0FD5A-2E87-45C4-A1F6-35D8D699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43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BDD59-F7F6-4063-A6DC-0B703200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E129A-254D-47B3-A03B-C2A6B45D3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82F9D-FDEF-4866-9C01-E1533D64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A95FE3-2861-4C13-B965-7C70BE88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A417FB-62A7-4B57-954C-72644E85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32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E9575-BCFC-4A77-BA0C-7231C543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8CA8B9-C74B-482A-9A21-0EEBBE52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4303CD-89EB-4B39-B2F3-5DDF4185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A3840-F38E-43E2-AF76-131720A1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A2E1E-5F0E-465D-81FC-6BC6D7FD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26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08CE5-E433-46C5-A06B-1A234DE0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F5905-26F3-4B99-9FD1-8A57F5B8D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D032BE-0A15-4FE2-871F-B8BB65371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BCC898-EE16-4850-8671-16DFC7EC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F36D85-3094-41C9-BFDC-535D8DBB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9D118B-C9A9-43C8-B224-0212FD7F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8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4FB27-EBAD-4106-AF61-506F0D2D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E9B8E9-F9FB-42A6-8DD3-FC40C346C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742A0B-BF14-4048-A23E-F830AF4EC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0818C4-8D1C-40F9-A608-1E55C637B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1EE196-70D7-4F75-8CBF-6CCE23CE0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36AF40-4038-49FE-B73C-269389BC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5B04D1-1C68-4AD5-A536-842DA6E0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C207DB-34EB-44D7-AD23-B6F8044D2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66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D3EA5-880A-419E-9543-D8132BB4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F7E4A8-A424-4455-8FF2-AEBBDDC8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B9B9F2-BC75-4723-A626-02BA87FB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E8AD89-5FA2-40D7-9500-A489C2A2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28A231-0B50-42F2-B78D-78884CAA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867446-E7B1-4251-94CD-117A454E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922702-44D7-486F-A36C-9672D9886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78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0DFEF-6A88-4E0F-8BE0-FCFA3C97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6E196-3763-4679-9B15-01222A134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87C9A3-7157-45CE-80D0-7A0BCB0B2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FC6C95-87FB-4E52-A7D0-98856DD39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8C92F5-9D5B-42F7-A827-EEF6A83E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0D607B-DC08-482D-BCF8-F270F57B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37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E0A9C-BF18-4806-8DFD-7C730129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2392D9-35C4-427C-9915-135F21B6C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5AE9A3-9874-437A-AF27-8F952CC8E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CF1CDB-FB7F-4583-A1E6-F162FDE28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DC8F6B-209C-4C50-9779-E21CE3BC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4B9B12-27A9-419E-B407-9976A8BD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85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51DB0B-7CB3-4106-87AB-4E4D46A7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A7AB7A-4E75-43C3-B929-399882AFC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163D1-CA36-4791-A6FB-4486319DF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E221F-0C5C-4722-9388-86A3CE7D0071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E8C56E-E115-4131-AD71-60FFDDABD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6E2799-1501-4571-B87C-64CCE674A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7460-554F-4D7D-B4A1-976FD43C1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93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767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4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048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3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11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3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237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89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57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22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07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39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56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96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32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06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29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成</dc:creator>
  <cp:lastModifiedBy>黄 成</cp:lastModifiedBy>
  <cp:revision>1</cp:revision>
  <dcterms:created xsi:type="dcterms:W3CDTF">2019-04-02T10:34:47Z</dcterms:created>
  <dcterms:modified xsi:type="dcterms:W3CDTF">2019-04-02T10:34:47Z</dcterms:modified>
</cp:coreProperties>
</file>